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  <p:sldId id="281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 Berith Drønen" initials="ABD" lastIdx="1" clrIdx="0">
    <p:extLst>
      <p:ext uri="{19B8F6BF-5375-455C-9EA6-DF929625EA0E}">
        <p15:presenceInfo xmlns:p15="http://schemas.microsoft.com/office/powerpoint/2012/main" userId="S::abd@aik.no::3304d403-e524-402e-876d-b23b40e067d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a Bjorøy" userId="7766b68e-b448-41fa-a4f8-b42527427ed3" providerId="ADAL" clId="{B92AC460-E2CE-469F-9525-61600B814FDA}"/>
    <pc:docChg chg="modSld">
      <pc:chgData name="Lena Bjorøy" userId="7766b68e-b448-41fa-a4f8-b42527427ed3" providerId="ADAL" clId="{B92AC460-E2CE-469F-9525-61600B814FDA}" dt="2025-02-17T12:20:07.418" v="1" actId="20577"/>
      <pc:docMkLst>
        <pc:docMk/>
      </pc:docMkLst>
      <pc:sldChg chg="modSp mod">
        <pc:chgData name="Lena Bjorøy" userId="7766b68e-b448-41fa-a4f8-b42527427ed3" providerId="ADAL" clId="{B92AC460-E2CE-469F-9525-61600B814FDA}" dt="2025-02-17T12:20:07.418" v="1" actId="20577"/>
        <pc:sldMkLst>
          <pc:docMk/>
          <pc:sldMk cId="3566639133" sldId="270"/>
        </pc:sldMkLst>
        <pc:spChg chg="mod">
          <ac:chgData name="Lena Bjorøy" userId="7766b68e-b448-41fa-a4f8-b42527427ed3" providerId="ADAL" clId="{B92AC460-E2CE-469F-9525-61600B814FDA}" dt="2025-02-17T12:20:07.418" v="1" actId="20577"/>
          <ac:spMkLst>
            <pc:docMk/>
            <pc:sldMk cId="3566639133" sldId="270"/>
            <ac:spMk id="3" creationId="{CF864DA4-9485-4F92-9D66-626453CFB19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27F943-93F0-4626-AE89-838513121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3AA5442-E670-4C6D-B463-53A42DE37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D46CB4-EEDD-4A8C-BED8-9A33CDA5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D166-B5F0-4240-A0B9-C250982A749E}" type="datetimeFigureOut">
              <a:rPr lang="nn-NO" smtClean="0"/>
              <a:t>17.02.2025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FD9B134-A79D-41B2-A76C-DB5FE54EC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F8E4E6F-B476-4E6E-A324-7EFFCCA57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2C52-B999-4197-BC48-7385CC5EEBE1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66699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796FF3-3012-47E1-AB0D-5A1EF0FE9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993B736-9149-456E-9AC2-DB4076072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6415D18-1CCD-4E6E-9B16-6F3CE7B9A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D166-B5F0-4240-A0B9-C250982A749E}" type="datetimeFigureOut">
              <a:rPr lang="nn-NO" smtClean="0"/>
              <a:t>17.02.2025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5F5263B-1AD3-42A0-B8A5-875A8E69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ED29D44-3860-4D28-BA46-0B37CAA96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2C52-B999-4197-BC48-7385CC5EEBE1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1647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20D26C3-AD62-47C0-94F9-6873BDEA4D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4CF8457-956F-4CDF-9B9C-38127FA3D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AD72A18-DDFC-4DBD-9552-3DB333171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D166-B5F0-4240-A0B9-C250982A749E}" type="datetimeFigureOut">
              <a:rPr lang="nn-NO" smtClean="0"/>
              <a:t>17.02.2025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0EEDE19-6F3E-4144-B51D-66728B0C6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307948-E862-45B7-9DA8-285DD1FA4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2C52-B999-4197-BC48-7385CC5EEBE1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4799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4B32DF-7561-4BAB-BAD0-22A7B729A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1EC697D-8CC1-4DC2-A2BA-6A81FAD8B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781DD84-71A4-471C-8E72-D9455D13A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D166-B5F0-4240-A0B9-C250982A749E}" type="datetimeFigureOut">
              <a:rPr lang="nn-NO" smtClean="0"/>
              <a:t>17.02.2025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B5F0F80-B05B-42E0-8F70-76DE3D271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732C2CD-CD42-4198-943B-932C600D6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2C52-B999-4197-BC48-7385CC5EEBE1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25404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A2E604-CB96-49A1-A16F-C77B18559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C5A681C-93E1-4CF4-A6D3-8EA23E811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0F1F52C-0C05-474F-B72F-36E2F1DD1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D166-B5F0-4240-A0B9-C250982A749E}" type="datetimeFigureOut">
              <a:rPr lang="nn-NO" smtClean="0"/>
              <a:t>17.02.2025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C26D233-CFAA-4F15-87CE-BC0266415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D1D3CF7-C5C2-4DA5-BE47-9558D8DBB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2C52-B999-4197-BC48-7385CC5EEBE1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46879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EB425-C69E-4430-A052-821CC53C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9D86C9B-C7A5-4BF1-838F-8B447CB80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8CE7438-DC80-4880-8192-5806066EE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4C6992D-D5BA-406E-AAE6-672738580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D166-B5F0-4240-A0B9-C250982A749E}" type="datetimeFigureOut">
              <a:rPr lang="nn-NO" smtClean="0"/>
              <a:t>17.02.2025</a:t>
            </a:fld>
            <a:endParaRPr lang="nn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01959EA-D09F-4AA2-B451-ACA9F0FB2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E979E0B-07EC-4345-AB17-CB77F8FD8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2C52-B999-4197-BC48-7385CC5EEBE1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126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AC05F5-D8FE-4438-843B-2736CA6C9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EF21777-7040-4D30-8416-E20EF5210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0E985B1-049F-4870-8CF7-FDDBEFB77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72DA806-2296-422E-8357-64474A32E1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1DF47F3-5005-48E4-B1FE-AA13498F9F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3B68D5B-D95E-4E37-8F6B-76F6E92B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D166-B5F0-4240-A0B9-C250982A749E}" type="datetimeFigureOut">
              <a:rPr lang="nn-NO" smtClean="0"/>
              <a:t>17.02.2025</a:t>
            </a:fld>
            <a:endParaRPr lang="nn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2808EB4D-EB62-4CFD-8DA3-E6B33DCD6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D85C94F-63D4-4B10-B8F7-82FEEDA3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2C52-B999-4197-BC48-7385CC5EEBE1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467502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86C0B47-177B-44AC-AAD0-474E8DA65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68635BC-4F5B-4C91-8EC3-91A6B5B3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D166-B5F0-4240-A0B9-C250982A749E}" type="datetimeFigureOut">
              <a:rPr lang="nn-NO" smtClean="0"/>
              <a:t>17.02.2025</a:t>
            </a:fld>
            <a:endParaRPr lang="nn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7924154-1CDF-4036-8C59-F19740520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F673A7E-0B38-418D-8DB9-FB5204591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2C52-B999-4197-BC48-7385CC5EEBE1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14235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C287ED49-1E38-4818-A705-A3C74772B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D166-B5F0-4240-A0B9-C250982A749E}" type="datetimeFigureOut">
              <a:rPr lang="nn-NO" smtClean="0"/>
              <a:t>17.02.2025</a:t>
            </a:fld>
            <a:endParaRPr lang="nn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621EACE-716A-471C-99FA-64D7F6688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1E94D87-2901-4339-AF52-9AEDEE9B8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2C52-B999-4197-BC48-7385CC5EEBE1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24450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027EF7-9AB6-4D13-8168-4D72E1EEE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380C580-0E08-458A-8ACE-16D6C5E7E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FF47DD7-D282-4C80-A92B-E22CEE9B9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AEF151A-B1F8-419C-874E-9276D4A1A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D166-B5F0-4240-A0B9-C250982A749E}" type="datetimeFigureOut">
              <a:rPr lang="nn-NO" smtClean="0"/>
              <a:t>17.02.2025</a:t>
            </a:fld>
            <a:endParaRPr lang="nn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60791B6-B899-4CD4-9891-404DE1634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D1523E4-6FB9-4522-8464-F06D67BB4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2C52-B999-4197-BC48-7385CC5EEBE1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8340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C3CD87-6FE3-42F3-BDB8-2569900A9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4288C09-F459-40AE-A212-3F6FC18F2F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C6935CA-23EC-498D-8670-85F0EA62E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1CA3231-FFE1-4303-9159-339AEF950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D166-B5F0-4240-A0B9-C250982A749E}" type="datetimeFigureOut">
              <a:rPr lang="nn-NO" smtClean="0"/>
              <a:t>17.02.2025</a:t>
            </a:fld>
            <a:endParaRPr lang="nn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59B80AE-D0EE-48E2-BD56-F16203C08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D64A6A2-53AF-4076-B430-68FCD2C82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2C52-B999-4197-BC48-7385CC5EEBE1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92348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933AF8E-D534-472E-A52A-EFC70CB1A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57813A3-E891-495A-BC92-60D5AB64B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C8AF9D8-6CBE-4890-98DF-19D70D725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AD166-B5F0-4240-A0B9-C250982A749E}" type="datetimeFigureOut">
              <a:rPr lang="nn-NO" smtClean="0"/>
              <a:t>17.02.2025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ABB7F08-1449-4E8B-8080-8CEF643CD2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229CA4-A4D4-404C-8E9D-EA5F8F8F6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22C52-B999-4197-BC48-7385CC5EEBE1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449667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51C52D-A02D-4048-A518-49BD66F92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dirty="0"/>
              <a:t>Sak 13: Behandle idrettslagets organisasjonsplan </a:t>
            </a:r>
            <a:br>
              <a:rPr lang="nn-NO" dirty="0"/>
            </a:br>
            <a:endParaRPr lang="nn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F864DA4-9485-4F92-9D66-626453CFB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6981" y="230531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b-NO" sz="5400" dirty="0"/>
              <a:t>Organisasjons kart</a:t>
            </a:r>
          </a:p>
          <a:p>
            <a:pPr marL="0" indent="0">
              <a:buNone/>
            </a:pPr>
            <a:r>
              <a:rPr lang="nn-NO" dirty="0"/>
              <a:t>       Austevoll </a:t>
            </a:r>
            <a:r>
              <a:rPr lang="nn-NO"/>
              <a:t>Idrettsklubb 2025</a:t>
            </a:r>
            <a:endParaRPr lang="nn-NO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566639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C7CD5484-07B4-4657-9B06-432D619A9894}"/>
              </a:ext>
            </a:extLst>
          </p:cNvPr>
          <p:cNvSpPr txBox="1"/>
          <p:nvPr/>
        </p:nvSpPr>
        <p:spPr>
          <a:xfrm>
            <a:off x="4562165" y="829801"/>
            <a:ext cx="1619160" cy="369332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Årsmøte</a:t>
            </a:r>
            <a:endParaRPr lang="nn-NO" dirty="0">
              <a:solidFill>
                <a:schemeClr val="bg1"/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47FAA6B4-59A7-4A8E-B290-098E5C847A6F}"/>
              </a:ext>
            </a:extLst>
          </p:cNvPr>
          <p:cNvSpPr txBox="1"/>
          <p:nvPr/>
        </p:nvSpPr>
        <p:spPr>
          <a:xfrm>
            <a:off x="2660024" y="1614852"/>
            <a:ext cx="1619160" cy="369332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Valgnemnd</a:t>
            </a:r>
            <a:endParaRPr lang="nn-NO" dirty="0">
              <a:solidFill>
                <a:schemeClr val="bg1"/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3D308A0A-42FF-448A-AEF9-E92BA264B48F}"/>
              </a:ext>
            </a:extLst>
          </p:cNvPr>
          <p:cNvSpPr txBox="1"/>
          <p:nvPr/>
        </p:nvSpPr>
        <p:spPr>
          <a:xfrm>
            <a:off x="4562165" y="1616144"/>
            <a:ext cx="1619160" cy="369332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Kontrollutvalg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9600FA73-0A03-4EC3-9738-DB4C52C9A021}"/>
              </a:ext>
            </a:extLst>
          </p:cNvPr>
          <p:cNvSpPr txBox="1"/>
          <p:nvPr/>
        </p:nvSpPr>
        <p:spPr>
          <a:xfrm>
            <a:off x="6456679" y="1614852"/>
            <a:ext cx="1619160" cy="369332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Revisjon</a:t>
            </a:r>
          </a:p>
        </p:txBody>
      </p:sp>
      <p:cxnSp>
        <p:nvCxnSpPr>
          <p:cNvPr id="12" name="Rett pilkobling 11">
            <a:extLst>
              <a:ext uri="{FF2B5EF4-FFF2-40B4-BE49-F238E27FC236}">
                <a16:creationId xmlns:a16="http://schemas.microsoft.com/office/drawing/2014/main" id="{019A6D54-9AA6-4ACA-9CFE-14FD3A900462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3469604" y="1199133"/>
            <a:ext cx="1902141" cy="415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C7AF1A49-52D7-438B-819D-188A00D0157F}"/>
              </a:ext>
            </a:extLst>
          </p:cNvPr>
          <p:cNvCxnSpPr>
            <a:cxnSpLocks/>
            <a:stCxn id="5" idx="2"/>
            <a:endCxn id="8" idx="0"/>
          </p:cNvCxnSpPr>
          <p:nvPr/>
        </p:nvCxnSpPr>
        <p:spPr>
          <a:xfrm>
            <a:off x="5371745" y="1199133"/>
            <a:ext cx="1894514" cy="415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pilkobling 16">
            <a:extLst>
              <a:ext uri="{FF2B5EF4-FFF2-40B4-BE49-F238E27FC236}">
                <a16:creationId xmlns:a16="http://schemas.microsoft.com/office/drawing/2014/main" id="{22B1A907-3EB3-46B5-9780-84160780595C}"/>
              </a:ext>
            </a:extLst>
          </p:cNvPr>
          <p:cNvCxnSpPr>
            <a:stCxn id="5" idx="2"/>
            <a:endCxn id="7" idx="0"/>
          </p:cNvCxnSpPr>
          <p:nvPr/>
        </p:nvCxnSpPr>
        <p:spPr>
          <a:xfrm>
            <a:off x="5371745" y="1199133"/>
            <a:ext cx="0" cy="417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FB2A05F2-0301-40A6-8432-B0C3EDF764A4}"/>
              </a:ext>
            </a:extLst>
          </p:cNvPr>
          <p:cNvSpPr txBox="1"/>
          <p:nvPr/>
        </p:nvSpPr>
        <p:spPr>
          <a:xfrm>
            <a:off x="4554538" y="2382560"/>
            <a:ext cx="1619160" cy="1046440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Hovedstyre</a:t>
            </a:r>
            <a:endParaRPr lang="nn-NO" dirty="0">
              <a:solidFill>
                <a:schemeClr val="bg1"/>
              </a:solidFill>
            </a:endParaRPr>
          </a:p>
          <a:p>
            <a:pPr algn="ctr"/>
            <a:r>
              <a:rPr lang="nn-NO" sz="1100" dirty="0">
                <a:solidFill>
                  <a:schemeClr val="bg1"/>
                </a:solidFill>
              </a:rPr>
              <a:t>Leiar</a:t>
            </a:r>
          </a:p>
          <a:p>
            <a:pPr algn="ctr"/>
            <a:r>
              <a:rPr lang="nn-NO" sz="1100" dirty="0">
                <a:solidFill>
                  <a:schemeClr val="bg1"/>
                </a:solidFill>
              </a:rPr>
              <a:t>Nestleiar</a:t>
            </a:r>
          </a:p>
          <a:p>
            <a:pPr algn="ctr"/>
            <a:r>
              <a:rPr lang="nn-NO" sz="1100" dirty="0">
                <a:solidFill>
                  <a:schemeClr val="bg1"/>
                </a:solidFill>
              </a:rPr>
              <a:t>5 styremedlem</a:t>
            </a:r>
          </a:p>
          <a:p>
            <a:pPr algn="ctr"/>
            <a:r>
              <a:rPr lang="nn-NO" sz="1100" dirty="0">
                <a:solidFill>
                  <a:schemeClr val="bg1"/>
                </a:solidFill>
              </a:rPr>
              <a:t>3 varamedlem</a:t>
            </a:r>
            <a:endParaRPr lang="nb-NO" sz="1100" dirty="0">
              <a:solidFill>
                <a:schemeClr val="bg1"/>
              </a:solidFill>
            </a:endParaRPr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FF820108-8A7E-48A6-A393-00E3D08E2915}"/>
              </a:ext>
            </a:extLst>
          </p:cNvPr>
          <p:cNvSpPr txBox="1"/>
          <p:nvPr/>
        </p:nvSpPr>
        <p:spPr>
          <a:xfrm>
            <a:off x="4546911" y="3679019"/>
            <a:ext cx="1619160" cy="369332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 err="1">
                <a:solidFill>
                  <a:schemeClr val="bg1"/>
                </a:solidFill>
              </a:rPr>
              <a:t>Dagleg</a:t>
            </a:r>
            <a:r>
              <a:rPr lang="nb-NO" dirty="0">
                <a:solidFill>
                  <a:schemeClr val="bg1"/>
                </a:solidFill>
              </a:rPr>
              <a:t> leiar</a:t>
            </a:r>
          </a:p>
        </p:txBody>
      </p:sp>
      <p:cxnSp>
        <p:nvCxnSpPr>
          <p:cNvPr id="26" name="Rett pilkobling 25">
            <a:extLst>
              <a:ext uri="{FF2B5EF4-FFF2-40B4-BE49-F238E27FC236}">
                <a16:creationId xmlns:a16="http://schemas.microsoft.com/office/drawing/2014/main" id="{D251F137-7566-49AF-8C92-BA0B5341ED1B}"/>
              </a:ext>
            </a:extLst>
          </p:cNvPr>
          <p:cNvCxnSpPr>
            <a:cxnSpLocks/>
            <a:stCxn id="6" idx="2"/>
            <a:endCxn id="21" idx="0"/>
          </p:cNvCxnSpPr>
          <p:nvPr/>
        </p:nvCxnSpPr>
        <p:spPr>
          <a:xfrm>
            <a:off x="3469604" y="1984184"/>
            <a:ext cx="1894514" cy="398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tt pilkobling 28">
            <a:extLst>
              <a:ext uri="{FF2B5EF4-FFF2-40B4-BE49-F238E27FC236}">
                <a16:creationId xmlns:a16="http://schemas.microsoft.com/office/drawing/2014/main" id="{755FFBEC-6325-40FB-9D21-F92BAC042535}"/>
              </a:ext>
            </a:extLst>
          </p:cNvPr>
          <p:cNvCxnSpPr>
            <a:cxnSpLocks/>
            <a:stCxn id="7" idx="2"/>
            <a:endCxn id="21" idx="0"/>
          </p:cNvCxnSpPr>
          <p:nvPr/>
        </p:nvCxnSpPr>
        <p:spPr>
          <a:xfrm flipH="1">
            <a:off x="5364118" y="1985476"/>
            <a:ext cx="7627" cy="397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tt pilkobling 30">
            <a:extLst>
              <a:ext uri="{FF2B5EF4-FFF2-40B4-BE49-F238E27FC236}">
                <a16:creationId xmlns:a16="http://schemas.microsoft.com/office/drawing/2014/main" id="{14B0B087-AF56-4B44-A2E5-779C372B0832}"/>
              </a:ext>
            </a:extLst>
          </p:cNvPr>
          <p:cNvCxnSpPr>
            <a:stCxn id="8" idx="2"/>
            <a:endCxn id="21" idx="0"/>
          </p:cNvCxnSpPr>
          <p:nvPr/>
        </p:nvCxnSpPr>
        <p:spPr>
          <a:xfrm flipH="1">
            <a:off x="5364118" y="1984184"/>
            <a:ext cx="1902141" cy="398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tt pilkobling 32">
            <a:extLst>
              <a:ext uri="{FF2B5EF4-FFF2-40B4-BE49-F238E27FC236}">
                <a16:creationId xmlns:a16="http://schemas.microsoft.com/office/drawing/2014/main" id="{52EC05BF-5F50-4062-9067-823D743B1FA3}"/>
              </a:ext>
            </a:extLst>
          </p:cNvPr>
          <p:cNvCxnSpPr>
            <a:stCxn id="21" idx="2"/>
            <a:endCxn id="22" idx="0"/>
          </p:cNvCxnSpPr>
          <p:nvPr/>
        </p:nvCxnSpPr>
        <p:spPr>
          <a:xfrm flipH="1">
            <a:off x="5356491" y="3429000"/>
            <a:ext cx="7627" cy="250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Sylinder 33">
            <a:extLst>
              <a:ext uri="{FF2B5EF4-FFF2-40B4-BE49-F238E27FC236}">
                <a16:creationId xmlns:a16="http://schemas.microsoft.com/office/drawing/2014/main" id="{F05FC3AD-B3C0-4C32-A5BD-840B308AD8C6}"/>
              </a:ext>
            </a:extLst>
          </p:cNvPr>
          <p:cNvSpPr txBox="1"/>
          <p:nvPr/>
        </p:nvSpPr>
        <p:spPr>
          <a:xfrm>
            <a:off x="3599654" y="4286073"/>
            <a:ext cx="1619160" cy="646331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 err="1">
                <a:solidFill>
                  <a:schemeClr val="bg1"/>
                </a:solidFill>
              </a:rPr>
              <a:t>Adm</a:t>
            </a:r>
            <a:r>
              <a:rPr lang="nb-NO" dirty="0">
                <a:solidFill>
                  <a:schemeClr val="bg1"/>
                </a:solidFill>
              </a:rPr>
              <a:t> leiar fotball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8583AFF6-7B47-4C59-A575-3FD8CF9F4C47}"/>
              </a:ext>
            </a:extLst>
          </p:cNvPr>
          <p:cNvSpPr txBox="1"/>
          <p:nvPr/>
        </p:nvSpPr>
        <p:spPr>
          <a:xfrm>
            <a:off x="5494168" y="4286073"/>
            <a:ext cx="1619160" cy="646331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 err="1">
                <a:solidFill>
                  <a:schemeClr val="bg1"/>
                </a:solidFill>
              </a:rPr>
              <a:t>Adm</a:t>
            </a:r>
            <a:r>
              <a:rPr lang="nb-NO" dirty="0">
                <a:solidFill>
                  <a:schemeClr val="bg1"/>
                </a:solidFill>
              </a:rPr>
              <a:t> </a:t>
            </a:r>
            <a:r>
              <a:rPr lang="nb-NO" dirty="0" err="1">
                <a:solidFill>
                  <a:schemeClr val="bg1"/>
                </a:solidFill>
              </a:rPr>
              <a:t>Leiar</a:t>
            </a:r>
            <a:r>
              <a:rPr lang="nb-NO" dirty="0">
                <a:solidFill>
                  <a:schemeClr val="bg1"/>
                </a:solidFill>
              </a:rPr>
              <a:t> </a:t>
            </a:r>
            <a:r>
              <a:rPr lang="nb-NO" dirty="0" err="1">
                <a:solidFill>
                  <a:schemeClr val="bg1"/>
                </a:solidFill>
              </a:rPr>
              <a:t>symjing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CA50848C-D3EF-49F2-8396-47171C08C191}"/>
              </a:ext>
            </a:extLst>
          </p:cNvPr>
          <p:cNvSpPr txBox="1"/>
          <p:nvPr/>
        </p:nvSpPr>
        <p:spPr>
          <a:xfrm>
            <a:off x="5494168" y="5170125"/>
            <a:ext cx="1105752" cy="307777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 err="1">
                <a:solidFill>
                  <a:schemeClr val="bg1"/>
                </a:solidFill>
              </a:rPr>
              <a:t>Symjing</a:t>
            </a:r>
            <a:endParaRPr lang="nb-NO" sz="1400" dirty="0">
              <a:solidFill>
                <a:schemeClr val="bg1"/>
              </a:solidFill>
            </a:endParaRPr>
          </a:p>
        </p:txBody>
      </p:sp>
      <p:cxnSp>
        <p:nvCxnSpPr>
          <p:cNvPr id="39" name="Rett pilkobling 38">
            <a:extLst>
              <a:ext uri="{FF2B5EF4-FFF2-40B4-BE49-F238E27FC236}">
                <a16:creationId xmlns:a16="http://schemas.microsoft.com/office/drawing/2014/main" id="{7DA4D364-32F3-468C-92BE-AACC311F4108}"/>
              </a:ext>
            </a:extLst>
          </p:cNvPr>
          <p:cNvCxnSpPr>
            <a:cxnSpLocks/>
          </p:cNvCxnSpPr>
          <p:nvPr/>
        </p:nvCxnSpPr>
        <p:spPr>
          <a:xfrm>
            <a:off x="4554538" y="4025356"/>
            <a:ext cx="0" cy="260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tt pilkobling 40">
            <a:extLst>
              <a:ext uri="{FF2B5EF4-FFF2-40B4-BE49-F238E27FC236}">
                <a16:creationId xmlns:a16="http://schemas.microsoft.com/office/drawing/2014/main" id="{D0724F25-2D07-4EC7-A55E-4B628E3CD273}"/>
              </a:ext>
            </a:extLst>
          </p:cNvPr>
          <p:cNvCxnSpPr>
            <a:cxnSpLocks/>
          </p:cNvCxnSpPr>
          <p:nvPr/>
        </p:nvCxnSpPr>
        <p:spPr>
          <a:xfrm>
            <a:off x="6166071" y="4010750"/>
            <a:ext cx="15254" cy="275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tt linje 64">
            <a:extLst>
              <a:ext uri="{FF2B5EF4-FFF2-40B4-BE49-F238E27FC236}">
                <a16:creationId xmlns:a16="http://schemas.microsoft.com/office/drawing/2014/main" id="{170E53CE-FE56-4C31-A4A0-D611295F08A7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5356491" y="4048351"/>
            <a:ext cx="11024" cy="127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ett pilkobling 80">
            <a:extLst>
              <a:ext uri="{FF2B5EF4-FFF2-40B4-BE49-F238E27FC236}">
                <a16:creationId xmlns:a16="http://schemas.microsoft.com/office/drawing/2014/main" id="{1A0982A1-2F19-47BD-825A-7DB1EA5CD276}"/>
              </a:ext>
            </a:extLst>
          </p:cNvPr>
          <p:cNvCxnSpPr>
            <a:cxnSpLocks/>
            <a:endCxn id="91" idx="0"/>
          </p:cNvCxnSpPr>
          <p:nvPr/>
        </p:nvCxnSpPr>
        <p:spPr>
          <a:xfrm>
            <a:off x="4681192" y="4932404"/>
            <a:ext cx="0" cy="237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tt pilkobling 82">
            <a:extLst>
              <a:ext uri="{FF2B5EF4-FFF2-40B4-BE49-F238E27FC236}">
                <a16:creationId xmlns:a16="http://schemas.microsoft.com/office/drawing/2014/main" id="{66F034E5-94D7-4FA4-81EB-AB10A59A9DA0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6047044" y="4932404"/>
            <a:ext cx="0" cy="237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kstSylinder 90">
            <a:extLst>
              <a:ext uri="{FF2B5EF4-FFF2-40B4-BE49-F238E27FC236}">
                <a16:creationId xmlns:a16="http://schemas.microsoft.com/office/drawing/2014/main" id="{045F4A8F-1FB5-4BE8-B3FF-E02108505EA5}"/>
              </a:ext>
            </a:extLst>
          </p:cNvPr>
          <p:cNvSpPr txBox="1"/>
          <p:nvPr/>
        </p:nvSpPr>
        <p:spPr>
          <a:xfrm>
            <a:off x="4128316" y="5170126"/>
            <a:ext cx="1105752" cy="307777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bg1"/>
                </a:solidFill>
              </a:rPr>
              <a:t>Fotball</a:t>
            </a:r>
          </a:p>
        </p:txBody>
      </p:sp>
      <p:cxnSp>
        <p:nvCxnSpPr>
          <p:cNvPr id="95" name="Rett linje 94">
            <a:extLst>
              <a:ext uri="{FF2B5EF4-FFF2-40B4-BE49-F238E27FC236}">
                <a16:creationId xmlns:a16="http://schemas.microsoft.com/office/drawing/2014/main" id="{7B39A615-C88F-42CF-B8C6-3997525C1563}"/>
              </a:ext>
            </a:extLst>
          </p:cNvPr>
          <p:cNvCxnSpPr>
            <a:stCxn id="91" idx="3"/>
            <a:endCxn id="37" idx="1"/>
          </p:cNvCxnSpPr>
          <p:nvPr/>
        </p:nvCxnSpPr>
        <p:spPr>
          <a:xfrm flipV="1">
            <a:off x="5234068" y="5324014"/>
            <a:ext cx="2601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kstSylinder 101">
            <a:extLst>
              <a:ext uri="{FF2B5EF4-FFF2-40B4-BE49-F238E27FC236}">
                <a16:creationId xmlns:a16="http://schemas.microsoft.com/office/drawing/2014/main" id="{78687972-032C-4443-A595-FE8DB65AEC93}"/>
              </a:ext>
            </a:extLst>
          </p:cNvPr>
          <p:cNvSpPr txBox="1"/>
          <p:nvPr/>
        </p:nvSpPr>
        <p:spPr>
          <a:xfrm>
            <a:off x="6868898" y="5170125"/>
            <a:ext cx="1105752" cy="307777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bg1"/>
                </a:solidFill>
              </a:rPr>
              <a:t>Badminton</a:t>
            </a:r>
          </a:p>
        </p:txBody>
      </p:sp>
      <p:cxnSp>
        <p:nvCxnSpPr>
          <p:cNvPr id="103" name="Rett linje 102">
            <a:extLst>
              <a:ext uri="{FF2B5EF4-FFF2-40B4-BE49-F238E27FC236}">
                <a16:creationId xmlns:a16="http://schemas.microsoft.com/office/drawing/2014/main" id="{4CB0043F-5304-4064-8D1B-B358DF7F04BB}"/>
              </a:ext>
            </a:extLst>
          </p:cNvPr>
          <p:cNvCxnSpPr>
            <a:cxnSpLocks/>
            <a:endCxn id="102" idx="1"/>
          </p:cNvCxnSpPr>
          <p:nvPr/>
        </p:nvCxnSpPr>
        <p:spPr>
          <a:xfrm flipV="1">
            <a:off x="6608798" y="5324014"/>
            <a:ext cx="2601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kstSylinder 103">
            <a:extLst>
              <a:ext uri="{FF2B5EF4-FFF2-40B4-BE49-F238E27FC236}">
                <a16:creationId xmlns:a16="http://schemas.microsoft.com/office/drawing/2014/main" id="{E563AEC9-4392-4839-AA49-1EE22F0CA447}"/>
              </a:ext>
            </a:extLst>
          </p:cNvPr>
          <p:cNvSpPr txBox="1"/>
          <p:nvPr/>
        </p:nvSpPr>
        <p:spPr>
          <a:xfrm>
            <a:off x="8225872" y="5170124"/>
            <a:ext cx="1105752" cy="307777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 err="1">
                <a:solidFill>
                  <a:schemeClr val="bg1"/>
                </a:solidFill>
              </a:rPr>
              <a:t>Allidrett</a:t>
            </a:r>
            <a:endParaRPr lang="nb-NO" sz="1400" dirty="0">
              <a:solidFill>
                <a:schemeClr val="bg1"/>
              </a:solidFill>
            </a:endParaRPr>
          </a:p>
        </p:txBody>
      </p:sp>
      <p:cxnSp>
        <p:nvCxnSpPr>
          <p:cNvPr id="105" name="Rett linje 104">
            <a:extLst>
              <a:ext uri="{FF2B5EF4-FFF2-40B4-BE49-F238E27FC236}">
                <a16:creationId xmlns:a16="http://schemas.microsoft.com/office/drawing/2014/main" id="{EF1E4DB2-9974-46D4-88DF-576A5FA43C97}"/>
              </a:ext>
            </a:extLst>
          </p:cNvPr>
          <p:cNvCxnSpPr>
            <a:endCxn id="104" idx="1"/>
          </p:cNvCxnSpPr>
          <p:nvPr/>
        </p:nvCxnSpPr>
        <p:spPr>
          <a:xfrm flipV="1">
            <a:off x="7965772" y="5324013"/>
            <a:ext cx="2601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kstSylinder 105">
            <a:extLst>
              <a:ext uri="{FF2B5EF4-FFF2-40B4-BE49-F238E27FC236}">
                <a16:creationId xmlns:a16="http://schemas.microsoft.com/office/drawing/2014/main" id="{1F7F4401-EF55-470E-87D6-949000760604}"/>
              </a:ext>
            </a:extLst>
          </p:cNvPr>
          <p:cNvSpPr txBox="1"/>
          <p:nvPr/>
        </p:nvSpPr>
        <p:spPr>
          <a:xfrm>
            <a:off x="9591724" y="5170124"/>
            <a:ext cx="1105752" cy="307777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bg1"/>
                </a:solidFill>
              </a:rPr>
              <a:t>Skøyter</a:t>
            </a:r>
          </a:p>
        </p:txBody>
      </p:sp>
      <p:cxnSp>
        <p:nvCxnSpPr>
          <p:cNvPr id="107" name="Rett linje 106">
            <a:extLst>
              <a:ext uri="{FF2B5EF4-FFF2-40B4-BE49-F238E27FC236}">
                <a16:creationId xmlns:a16="http://schemas.microsoft.com/office/drawing/2014/main" id="{BC2BC4C8-52DC-4788-B69B-DF1EED8EB59F}"/>
              </a:ext>
            </a:extLst>
          </p:cNvPr>
          <p:cNvCxnSpPr>
            <a:cxnSpLocks/>
            <a:endCxn id="106" idx="1"/>
          </p:cNvCxnSpPr>
          <p:nvPr/>
        </p:nvCxnSpPr>
        <p:spPr>
          <a:xfrm flipV="1">
            <a:off x="9331624" y="5324013"/>
            <a:ext cx="2601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kstSylinder 107">
            <a:extLst>
              <a:ext uri="{FF2B5EF4-FFF2-40B4-BE49-F238E27FC236}">
                <a16:creationId xmlns:a16="http://schemas.microsoft.com/office/drawing/2014/main" id="{6C6ECA62-EE71-4A4B-BE33-96310BCCF3AE}"/>
              </a:ext>
            </a:extLst>
          </p:cNvPr>
          <p:cNvSpPr txBox="1"/>
          <p:nvPr/>
        </p:nvSpPr>
        <p:spPr>
          <a:xfrm>
            <a:off x="2736808" y="5189500"/>
            <a:ext cx="1105752" cy="307777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bg1"/>
                </a:solidFill>
              </a:rPr>
              <a:t>Friidrett</a:t>
            </a:r>
          </a:p>
        </p:txBody>
      </p:sp>
      <p:cxnSp>
        <p:nvCxnSpPr>
          <p:cNvPr id="109" name="Rett linje 108">
            <a:extLst>
              <a:ext uri="{FF2B5EF4-FFF2-40B4-BE49-F238E27FC236}">
                <a16:creationId xmlns:a16="http://schemas.microsoft.com/office/drawing/2014/main" id="{D746443E-C36B-4BE9-AE55-42030900D415}"/>
              </a:ext>
            </a:extLst>
          </p:cNvPr>
          <p:cNvCxnSpPr>
            <a:endCxn id="108" idx="1"/>
          </p:cNvCxnSpPr>
          <p:nvPr/>
        </p:nvCxnSpPr>
        <p:spPr>
          <a:xfrm flipV="1">
            <a:off x="2476708" y="5343389"/>
            <a:ext cx="2601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kstSylinder 109">
            <a:extLst>
              <a:ext uri="{FF2B5EF4-FFF2-40B4-BE49-F238E27FC236}">
                <a16:creationId xmlns:a16="http://schemas.microsoft.com/office/drawing/2014/main" id="{CBC2777C-C9B3-4ECC-8F4A-83E5B75DDCCA}"/>
              </a:ext>
            </a:extLst>
          </p:cNvPr>
          <p:cNvSpPr txBox="1"/>
          <p:nvPr/>
        </p:nvSpPr>
        <p:spPr>
          <a:xfrm>
            <a:off x="1358128" y="5200488"/>
            <a:ext cx="1105752" cy="307777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bg1"/>
                </a:solidFill>
              </a:rPr>
              <a:t>Volleyball</a:t>
            </a:r>
          </a:p>
        </p:txBody>
      </p:sp>
      <p:cxnSp>
        <p:nvCxnSpPr>
          <p:cNvPr id="111" name="Rett linje 110">
            <a:extLst>
              <a:ext uri="{FF2B5EF4-FFF2-40B4-BE49-F238E27FC236}">
                <a16:creationId xmlns:a16="http://schemas.microsoft.com/office/drawing/2014/main" id="{3270B266-E22C-4DFD-BC3D-02D1B25E1A43}"/>
              </a:ext>
            </a:extLst>
          </p:cNvPr>
          <p:cNvCxnSpPr>
            <a:endCxn id="110" idx="1"/>
          </p:cNvCxnSpPr>
          <p:nvPr/>
        </p:nvCxnSpPr>
        <p:spPr>
          <a:xfrm flipV="1">
            <a:off x="1098028" y="5354377"/>
            <a:ext cx="2601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kstSylinder 111">
            <a:extLst>
              <a:ext uri="{FF2B5EF4-FFF2-40B4-BE49-F238E27FC236}">
                <a16:creationId xmlns:a16="http://schemas.microsoft.com/office/drawing/2014/main" id="{A5149A5E-D69D-4AFC-AA8F-E09CFE7EE370}"/>
              </a:ext>
            </a:extLst>
          </p:cNvPr>
          <p:cNvSpPr txBox="1"/>
          <p:nvPr/>
        </p:nvSpPr>
        <p:spPr>
          <a:xfrm>
            <a:off x="30760" y="5170124"/>
            <a:ext cx="1105752" cy="307777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bg1"/>
                </a:solidFill>
              </a:rPr>
              <a:t>Klatring</a:t>
            </a:r>
          </a:p>
        </p:txBody>
      </p:sp>
      <p:cxnSp>
        <p:nvCxnSpPr>
          <p:cNvPr id="113" name="Rett linje 112">
            <a:extLst>
              <a:ext uri="{FF2B5EF4-FFF2-40B4-BE49-F238E27FC236}">
                <a16:creationId xmlns:a16="http://schemas.microsoft.com/office/drawing/2014/main" id="{E5BAF7B3-23F4-4390-A92F-DC3E3CD5C788}"/>
              </a:ext>
            </a:extLst>
          </p:cNvPr>
          <p:cNvCxnSpPr>
            <a:cxnSpLocks/>
          </p:cNvCxnSpPr>
          <p:nvPr/>
        </p:nvCxnSpPr>
        <p:spPr>
          <a:xfrm flipV="1">
            <a:off x="3864818" y="5343389"/>
            <a:ext cx="2601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kstSylinder 39">
            <a:extLst>
              <a:ext uri="{FF2B5EF4-FFF2-40B4-BE49-F238E27FC236}">
                <a16:creationId xmlns:a16="http://schemas.microsoft.com/office/drawing/2014/main" id="{726B2360-E9ED-451E-A065-41D1A69C4C74}"/>
              </a:ext>
            </a:extLst>
          </p:cNvPr>
          <p:cNvSpPr txBox="1"/>
          <p:nvPr/>
        </p:nvSpPr>
        <p:spPr>
          <a:xfrm>
            <a:off x="10948698" y="5168636"/>
            <a:ext cx="1105752" cy="307777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b-NO" sz="1400" dirty="0">
              <a:solidFill>
                <a:schemeClr val="bg1"/>
              </a:solidFill>
            </a:endParaRPr>
          </a:p>
        </p:txBody>
      </p:sp>
      <p:cxnSp>
        <p:nvCxnSpPr>
          <p:cNvPr id="42" name="Rett linje 41">
            <a:extLst>
              <a:ext uri="{FF2B5EF4-FFF2-40B4-BE49-F238E27FC236}">
                <a16:creationId xmlns:a16="http://schemas.microsoft.com/office/drawing/2014/main" id="{DDC18618-8532-4B0E-915F-4F3BF8A6CB10}"/>
              </a:ext>
            </a:extLst>
          </p:cNvPr>
          <p:cNvCxnSpPr/>
          <p:nvPr/>
        </p:nvCxnSpPr>
        <p:spPr>
          <a:xfrm flipV="1">
            <a:off x="10697476" y="5322523"/>
            <a:ext cx="2601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264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ce2e346-08c5-4bb6-87d0-4cd3be9ebb97" xsi:nil="true"/>
    <lcf76f155ced4ddcb4097134ff3c332f xmlns="9f6fafce-5d24-401b-8854-43966df62b1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A525449C879064F8A685BDB5031C6E7" ma:contentTypeVersion="15" ma:contentTypeDescription="Opprett et nytt dokument." ma:contentTypeScope="" ma:versionID="27a4d3790076fb8d0da3ce7a40256049">
  <xsd:schema xmlns:xsd="http://www.w3.org/2001/XMLSchema" xmlns:xs="http://www.w3.org/2001/XMLSchema" xmlns:p="http://schemas.microsoft.com/office/2006/metadata/properties" xmlns:ns2="9f6fafce-5d24-401b-8854-43966df62b11" xmlns:ns3="4ce2e346-08c5-4bb6-87d0-4cd3be9ebb97" targetNamespace="http://schemas.microsoft.com/office/2006/metadata/properties" ma:root="true" ma:fieldsID="123a34c90ca801f9fbec0da2c142b678" ns2:_="" ns3:_="">
    <xsd:import namespace="9f6fafce-5d24-401b-8854-43966df62b11"/>
    <xsd:import namespace="4ce2e346-08c5-4bb6-87d0-4cd3be9ebb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fafce-5d24-401b-8854-43966df62b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Bildemerkelapper" ma:readOnly="false" ma:fieldId="{5cf76f15-5ced-4ddc-b409-7134ff3c332f}" ma:taxonomyMulti="true" ma:sspId="86192f0b-3d67-4b2d-8720-7e0ec2ae86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e2e346-08c5-4bb6-87d0-4cd3be9ebb9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752a3b9-1a6a-4e7d-a7e8-bbcb21c87d6f}" ma:internalName="TaxCatchAll" ma:showField="CatchAllData" ma:web="4ce2e346-08c5-4bb6-87d0-4cd3be9ebb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F7B9C2-2A05-49CA-950D-CAF89FC94662}">
  <ds:schemaRefs>
    <ds:schemaRef ds:uri="http://schemas.microsoft.com/office/2006/metadata/properties"/>
    <ds:schemaRef ds:uri="http://schemas.microsoft.com/office/infopath/2007/PartnerControls"/>
    <ds:schemaRef ds:uri="4ce2e346-08c5-4bb6-87d0-4cd3be9ebb97"/>
    <ds:schemaRef ds:uri="9f6fafce-5d24-401b-8854-43966df62b11"/>
  </ds:schemaRefs>
</ds:datastoreItem>
</file>

<file path=customXml/itemProps2.xml><?xml version="1.0" encoding="utf-8"?>
<ds:datastoreItem xmlns:ds="http://schemas.openxmlformats.org/officeDocument/2006/customXml" ds:itemID="{04397E02-BAEA-4413-902D-97A3FDEC4E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6fafce-5d24-401b-8854-43966df62b11"/>
    <ds:schemaRef ds:uri="4ce2e346-08c5-4bb6-87d0-4cd3be9ebb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8EF7C8A-FD90-4405-AA35-22FD2EA88B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40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Sak 13: Behandle idrettslagets organisasjonsplan  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Sak 13: Behandle idrettslagets organisasjonsplan</dc:title>
  <dc:creator>Anne Berith Drønen</dc:creator>
  <cp:lastModifiedBy>Lena Bjorøy</cp:lastModifiedBy>
  <cp:revision>6</cp:revision>
  <dcterms:created xsi:type="dcterms:W3CDTF">2021-03-18T11:33:05Z</dcterms:created>
  <dcterms:modified xsi:type="dcterms:W3CDTF">2025-02-17T12:20:08Z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0x010100DA525449C879064F8A685BDB5031C6E7</vt:lpwstr>
  </property>
  <property fmtid="{D5CDD505-2E9C-101B-9397-08002B2CF9AE}" pid="3" name="Order">
    <vt:r8>258600</vt:r8>
  </property>
  <property fmtid="{D5CDD505-2E9C-101B-9397-08002B2CF9AE}" pid="4" name="MediaServiceImageTags">
    <vt:lpwstr/>
  </property>
</Properties>
</file>